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64" r:id="rId4"/>
    <p:sldId id="260" r:id="rId5"/>
    <p:sldId id="257" r:id="rId6"/>
    <p:sldId id="259" r:id="rId7"/>
    <p:sldId id="262" r:id="rId8"/>
    <p:sldId id="261" r:id="rId9"/>
    <p:sldId id="263" r:id="rId10"/>
  </p:sldIdLst>
  <p:sldSz cx="12192000" cy="6858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PSU Stidti" panose="02000000000000000000" pitchFamily="50" charset="-34"/>
      <p:regular r:id="rId16"/>
      <p:bold r:id="rId17"/>
      <p:italic r:id="rId18"/>
      <p:boldItalic r:id="rId19"/>
    </p:embeddedFont>
    <p:embeddedFont>
      <p:font typeface="PSU Stidti Light" panose="02000000000000000000" pitchFamily="50" charset="-34"/>
      <p:regular r:id="rId20"/>
      <p: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5252"/>
    <a:srgbClr val="1D3B6D"/>
    <a:srgbClr val="EDEDED"/>
    <a:srgbClr val="C9C6E5"/>
    <a:srgbClr val="52B3E6"/>
    <a:srgbClr val="5CC5E5"/>
    <a:srgbClr val="406CB3"/>
    <a:srgbClr val="0190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44" autoAdjust="0"/>
    <p:restoredTop sz="94660"/>
  </p:normalViewPr>
  <p:slideViewPr>
    <p:cSldViewPr snapToGrid="0">
      <p:cViewPr varScale="1">
        <p:scale>
          <a:sx n="70" d="100"/>
          <a:sy n="70" d="100"/>
        </p:scale>
        <p:origin x="79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BD216B-848F-4170-9C3D-DBAC3BB4E99A}" type="datetimeFigureOut">
              <a:rPr lang="en-GB" smtClean="0"/>
              <a:t>10/05/2018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140616-5FCA-4B4A-80DF-C1D05424B7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16457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-95534" y="5527343"/>
            <a:ext cx="12287534" cy="1330657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0" y="1433014"/>
            <a:ext cx="1596788" cy="436729"/>
            <a:chOff x="0" y="1433014"/>
            <a:chExt cx="1596788" cy="436729"/>
          </a:xfrm>
        </p:grpSpPr>
        <p:sp>
          <p:nvSpPr>
            <p:cNvPr id="3" name="Rectangle 2"/>
            <p:cNvSpPr/>
            <p:nvPr userDrawn="1"/>
          </p:nvSpPr>
          <p:spPr>
            <a:xfrm>
              <a:off x="0" y="1460310"/>
              <a:ext cx="914400" cy="327547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Oval 4"/>
            <p:cNvSpPr/>
            <p:nvPr userDrawn="1"/>
          </p:nvSpPr>
          <p:spPr>
            <a:xfrm>
              <a:off x="1160059" y="1433014"/>
              <a:ext cx="436729" cy="436729"/>
            </a:xfrm>
            <a:prstGeom prst="ellipse">
              <a:avLst/>
            </a:prstGeom>
            <a:solidFill>
              <a:srgbClr val="52B3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3243" y="5890040"/>
            <a:ext cx="1889764" cy="58521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575" y="365983"/>
            <a:ext cx="571843" cy="889533"/>
          </a:xfrm>
          <a:prstGeom prst="rect">
            <a:avLst/>
          </a:prstGeom>
        </p:spPr>
      </p:pic>
      <p:sp>
        <p:nvSpPr>
          <p:cNvPr id="16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1091821" y="2174779"/>
            <a:ext cx="6769289" cy="6416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00"/>
            </a:lvl1pPr>
          </a:lstStyle>
          <a:p>
            <a:r>
              <a:rPr lang="en-US" sz="4200" dirty="0" smtClean="0"/>
              <a:t>Click to add</a:t>
            </a:r>
            <a:r>
              <a:rPr lang="en-US" sz="4200" baseline="0" dirty="0" smtClean="0"/>
              <a:t> Title</a:t>
            </a:r>
            <a:endParaRPr lang="en-GB" sz="4200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1" hasCustomPrompt="1"/>
          </p:nvPr>
        </p:nvSpPr>
        <p:spPr>
          <a:xfrm>
            <a:off x="1091821" y="2857364"/>
            <a:ext cx="6768759" cy="736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z="2800" dirty="0" smtClean="0"/>
              <a:t>Click to add</a:t>
            </a:r>
            <a:r>
              <a:rPr lang="en-US" sz="2800" baseline="0" dirty="0" smtClean="0"/>
              <a:t> Title</a:t>
            </a:r>
            <a:endParaRPr lang="en-GB" sz="2800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2" hasCustomPrompt="1"/>
          </p:nvPr>
        </p:nvSpPr>
        <p:spPr>
          <a:xfrm>
            <a:off x="1050880" y="6186393"/>
            <a:ext cx="3916905" cy="288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52525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en-US" sz="1800" dirty="0" smtClean="0">
                <a:solidFill>
                  <a:srgbClr val="525252"/>
                </a:solidFill>
                <a:latin typeface="PSU Stidti Light" panose="02000000000000000000" pitchFamily="50" charset="-34"/>
                <a:cs typeface="PSU Stidti Light" panose="02000000000000000000" pitchFamily="50" charset="-34"/>
              </a:rPr>
              <a:t>Click to add</a:t>
            </a:r>
            <a:r>
              <a:rPr lang="en-US" sz="1800" baseline="0" dirty="0" smtClean="0">
                <a:solidFill>
                  <a:srgbClr val="525252"/>
                </a:solidFill>
                <a:latin typeface="PSU Stidti Light" panose="02000000000000000000" pitchFamily="50" charset="-34"/>
                <a:cs typeface="PSU Stidti Light" panose="02000000000000000000" pitchFamily="50" charset="-34"/>
              </a:rPr>
              <a:t> Presentation Date</a:t>
            </a:r>
            <a:endParaRPr lang="en-GB" sz="1800" dirty="0">
              <a:solidFill>
                <a:srgbClr val="525252"/>
              </a:solidFill>
              <a:latin typeface="PSU Stidti Light" panose="02000000000000000000" pitchFamily="50" charset="-34"/>
              <a:cs typeface="PSU Stidti Light" panose="02000000000000000000" pitchFamily="50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694020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7416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bg>
      <p:bgPr>
        <a:solidFill>
          <a:srgbClr val="EDED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25289" y="1984885"/>
            <a:ext cx="7026889" cy="6900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rgbClr val="525252"/>
                </a:solidFill>
              </a:defRPr>
            </a:lvl1pPr>
          </a:lstStyle>
          <a:p>
            <a:r>
              <a:rPr lang="en-US" dirty="0" smtClean="0"/>
              <a:t>Agenda 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5289" y="2735322"/>
            <a:ext cx="7026889" cy="26371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</a:defRPr>
            </a:lvl1pPr>
            <a:lvl2pPr>
              <a:defRPr>
                <a:solidFill>
                  <a:srgbClr val="525252"/>
                </a:solidFill>
              </a:defRPr>
            </a:lvl2pPr>
            <a:lvl3pPr>
              <a:defRPr>
                <a:solidFill>
                  <a:srgbClr val="525252"/>
                </a:solidFill>
              </a:defRPr>
            </a:lvl3pPr>
            <a:lvl4pPr>
              <a:defRPr>
                <a:solidFill>
                  <a:srgbClr val="525252"/>
                </a:solidFill>
              </a:defRPr>
            </a:lvl4pPr>
            <a:lvl5pPr>
              <a:defRPr>
                <a:solidFill>
                  <a:srgbClr val="525252"/>
                </a:solidFill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1433014"/>
            <a:ext cx="1596788" cy="436729"/>
            <a:chOff x="0" y="1433014"/>
            <a:chExt cx="1596788" cy="436729"/>
          </a:xfrm>
        </p:grpSpPr>
        <p:sp>
          <p:nvSpPr>
            <p:cNvPr id="8" name="Rectangle 7"/>
            <p:cNvSpPr/>
            <p:nvPr userDrawn="1"/>
          </p:nvSpPr>
          <p:spPr>
            <a:xfrm>
              <a:off x="0" y="1460310"/>
              <a:ext cx="914400" cy="327547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/>
            <p:cNvSpPr/>
            <p:nvPr userDrawn="1"/>
          </p:nvSpPr>
          <p:spPr>
            <a:xfrm>
              <a:off x="1160059" y="1433014"/>
              <a:ext cx="436729" cy="436729"/>
            </a:xfrm>
            <a:prstGeom prst="ellipse">
              <a:avLst/>
            </a:prstGeom>
            <a:solidFill>
              <a:srgbClr val="52B3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15" b="-3601"/>
          <a:stretch/>
        </p:blipFill>
        <p:spPr>
          <a:xfrm>
            <a:off x="11038806" y="6155139"/>
            <a:ext cx="785592" cy="433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7825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 userDrawn="1"/>
        </p:nvGrpSpPr>
        <p:grpSpPr>
          <a:xfrm>
            <a:off x="0" y="1433014"/>
            <a:ext cx="1596788" cy="436729"/>
            <a:chOff x="0" y="1433014"/>
            <a:chExt cx="1596788" cy="436729"/>
          </a:xfrm>
        </p:grpSpPr>
        <p:sp>
          <p:nvSpPr>
            <p:cNvPr id="10" name="Rectangle 9"/>
            <p:cNvSpPr/>
            <p:nvPr userDrawn="1"/>
          </p:nvSpPr>
          <p:spPr>
            <a:xfrm>
              <a:off x="0" y="1460310"/>
              <a:ext cx="914400" cy="327547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Oval 10"/>
            <p:cNvSpPr/>
            <p:nvPr userDrawn="1"/>
          </p:nvSpPr>
          <p:spPr>
            <a:xfrm>
              <a:off x="1160059" y="1433014"/>
              <a:ext cx="436729" cy="436729"/>
            </a:xfrm>
            <a:prstGeom prst="ellipse">
              <a:avLst/>
            </a:prstGeom>
            <a:solidFill>
              <a:srgbClr val="52B3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3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1091821" y="2174779"/>
            <a:ext cx="6782937" cy="6416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00"/>
            </a:lvl1pPr>
          </a:lstStyle>
          <a:p>
            <a:r>
              <a:rPr lang="en-US" sz="4200" dirty="0" smtClean="0"/>
              <a:t>Click to add</a:t>
            </a:r>
            <a:r>
              <a:rPr lang="en-US" sz="4200" baseline="0" dirty="0" smtClean="0"/>
              <a:t> Title</a:t>
            </a:r>
            <a:endParaRPr lang="en-GB" sz="4200" dirty="0"/>
          </a:p>
        </p:txBody>
      </p:sp>
      <p:sp>
        <p:nvSpPr>
          <p:cNvPr id="14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1091821" y="2857364"/>
            <a:ext cx="6782406" cy="736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z="2800" dirty="0" smtClean="0"/>
              <a:t>Click to add</a:t>
            </a:r>
            <a:r>
              <a:rPr lang="en-US" sz="2800" baseline="0" dirty="0" smtClean="0"/>
              <a:t> Title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506554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ntent Slide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52500" y="-15045"/>
            <a:ext cx="12287534" cy="1733266"/>
          </a:xfrm>
          <a:prstGeom prst="rect">
            <a:avLst/>
          </a:prstGeom>
          <a:solidFill>
            <a:srgbClr val="1D3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33" y="-15045"/>
            <a:ext cx="12192000" cy="17021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61264" y="378774"/>
            <a:ext cx="6040271" cy="753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add Title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86813" y="6472331"/>
            <a:ext cx="1300316" cy="231963"/>
          </a:xfrm>
          <a:prstGeom prst="rect">
            <a:avLst/>
          </a:prstGeom>
        </p:spPr>
        <p:txBody>
          <a:bodyPr/>
          <a:lstStyle>
            <a:lvl1pPr algn="ctr">
              <a:defRPr sz="1400"/>
            </a:lvl1pPr>
          </a:lstStyle>
          <a:p>
            <a:fld id="{678A388A-7988-46DE-B9E8-DE8FDC5F0CCE}" type="datetime1">
              <a:rPr lang="en-GB" smtClean="0"/>
              <a:t>10/05/2018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21064" y="6472331"/>
            <a:ext cx="5806672" cy="264943"/>
          </a:xfrm>
          <a:prstGeom prst="rect">
            <a:avLst/>
          </a:prstGeom>
        </p:spPr>
        <p:txBody>
          <a:bodyPr/>
          <a:lstStyle>
            <a:lvl1pPr algn="ctr">
              <a:defRPr sz="14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431602" y="31189"/>
            <a:ext cx="632579" cy="34758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bg2"/>
                </a:solidFill>
              </a:defRPr>
            </a:lvl1pPr>
          </a:lstStyle>
          <a:p>
            <a:fld id="{CDBB8228-9F33-435A-BC7F-139DFAFA452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15" b="-3601"/>
          <a:stretch/>
        </p:blipFill>
        <p:spPr>
          <a:xfrm>
            <a:off x="11038806" y="6155139"/>
            <a:ext cx="785592" cy="433174"/>
          </a:xfrm>
          <a:prstGeom prst="rect">
            <a:avLst/>
          </a:prstGeom>
        </p:spPr>
      </p:pic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561264" y="2116138"/>
            <a:ext cx="10477542" cy="36163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669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ntent Slide Grey">
    <p:bg>
      <p:bgPr>
        <a:solidFill>
          <a:srgbClr val="EDED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52500" y="-15045"/>
            <a:ext cx="12287534" cy="1733266"/>
          </a:xfrm>
          <a:prstGeom prst="rect">
            <a:avLst/>
          </a:prstGeom>
          <a:solidFill>
            <a:srgbClr val="1D3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33" y="-15045"/>
            <a:ext cx="12192000" cy="17021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61264" y="378774"/>
            <a:ext cx="6040271" cy="753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add Title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15" b="-3601"/>
          <a:stretch/>
        </p:blipFill>
        <p:spPr>
          <a:xfrm>
            <a:off x="11038806" y="6155139"/>
            <a:ext cx="785592" cy="433174"/>
          </a:xfrm>
          <a:prstGeom prst="rect">
            <a:avLst/>
          </a:prstGeom>
        </p:spPr>
      </p:pic>
      <p:sp>
        <p:nvSpPr>
          <p:cNvPr id="10" name="Date Placeholder 2"/>
          <p:cNvSpPr>
            <a:spLocks noGrp="1"/>
          </p:cNvSpPr>
          <p:nvPr>
            <p:ph type="dt" sz="half" idx="10"/>
          </p:nvPr>
        </p:nvSpPr>
        <p:spPr>
          <a:xfrm>
            <a:off x="186813" y="6472331"/>
            <a:ext cx="1300316" cy="231963"/>
          </a:xfrm>
          <a:prstGeom prst="rect">
            <a:avLst/>
          </a:prstGeom>
        </p:spPr>
        <p:txBody>
          <a:bodyPr/>
          <a:lstStyle>
            <a:lvl1pPr algn="ctr">
              <a:defRPr sz="1400"/>
            </a:lvl1pPr>
          </a:lstStyle>
          <a:p>
            <a:fld id="{29A28CCB-116C-45C0-BE1A-7212FE73FD38}" type="datetime1">
              <a:rPr lang="en-GB" smtClean="0"/>
              <a:t>10/05/2018</a:t>
            </a:fld>
            <a:endParaRPr lang="en-GB"/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21064" y="6472331"/>
            <a:ext cx="5806672" cy="264943"/>
          </a:xfrm>
          <a:prstGeom prst="rect">
            <a:avLst/>
          </a:prstGeom>
        </p:spPr>
        <p:txBody>
          <a:bodyPr/>
          <a:lstStyle>
            <a:lvl1pPr algn="ctr">
              <a:defRPr sz="1400"/>
            </a:lvl1pPr>
          </a:lstStyle>
          <a:p>
            <a:endParaRPr lang="en-GB"/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431602" y="31189"/>
            <a:ext cx="632579" cy="34758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bg2"/>
                </a:solidFill>
              </a:defRPr>
            </a:lvl1pPr>
          </a:lstStyle>
          <a:p>
            <a:fld id="{CDBB8228-9F33-435A-BC7F-139DFAFA452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61264" y="2129051"/>
            <a:ext cx="10478211" cy="36303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9799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15" b="-3601"/>
          <a:stretch/>
        </p:blipFill>
        <p:spPr>
          <a:xfrm>
            <a:off x="11038806" y="6155139"/>
            <a:ext cx="785592" cy="433174"/>
          </a:xfrm>
          <a:prstGeom prst="rect">
            <a:avLst/>
          </a:prstGeom>
        </p:spPr>
      </p:pic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>
          <a:xfrm>
            <a:off x="186813" y="6472331"/>
            <a:ext cx="1300316" cy="231963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rgbClr val="1D3B6D"/>
                </a:solidFill>
              </a:defRPr>
            </a:lvl1pPr>
          </a:lstStyle>
          <a:p>
            <a:fld id="{7D6DBD56-C9B4-4959-8AE7-063E6963F878}" type="datetime1">
              <a:rPr lang="en-GB" smtClean="0"/>
              <a:t>10/05/2018</a:t>
            </a:fld>
            <a:endParaRPr lang="en-GB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21064" y="6472331"/>
            <a:ext cx="5806672" cy="264943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rgbClr val="1D3B6D"/>
                </a:solidFill>
              </a:defRPr>
            </a:lvl1pPr>
          </a:lstStyle>
          <a:p>
            <a:endParaRPr lang="en-GB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431602" y="31189"/>
            <a:ext cx="632579" cy="34758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rgbClr val="1D3B6D"/>
                </a:solidFill>
              </a:defRPr>
            </a:lvl1pPr>
          </a:lstStyle>
          <a:p>
            <a:fld id="{CDBB8228-9F33-435A-BC7F-139DFAFA452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417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White 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56" b="857"/>
          <a:stretch/>
        </p:blipFill>
        <p:spPr>
          <a:xfrm>
            <a:off x="11038806" y="6146776"/>
            <a:ext cx="785592" cy="419148"/>
          </a:xfrm>
          <a:prstGeom prst="rect">
            <a:avLst/>
          </a:prstGeom>
        </p:spPr>
      </p:pic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>
          <a:xfrm>
            <a:off x="186813" y="6472331"/>
            <a:ext cx="1300316" cy="231963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tx2"/>
                </a:solidFill>
              </a:defRPr>
            </a:lvl1pPr>
          </a:lstStyle>
          <a:p>
            <a:fld id="{1B8FD277-4833-4FDA-9C21-227EAE8A5F1B}" type="datetime1">
              <a:rPr lang="en-GB" smtClean="0"/>
              <a:t>10/05/2018</a:t>
            </a:fld>
            <a:endParaRPr lang="en-GB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21064" y="6472331"/>
            <a:ext cx="5806672" cy="264943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431602" y="31189"/>
            <a:ext cx="632579" cy="34758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fld id="{CDBB8228-9F33-435A-BC7F-139DFAFA452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9601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" y="0"/>
            <a:ext cx="12182534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407" y="3033152"/>
            <a:ext cx="2587949" cy="80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587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0227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60" r:id="rId5"/>
    <p:sldLayoutId id="2147483655" r:id="rId6"/>
    <p:sldLayoutId id="2147483661" r:id="rId7"/>
    <p:sldLayoutId id="2147483659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293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521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139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76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5446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3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91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20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0126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SU">
      <a:dk1>
        <a:srgbClr val="FFFFFF"/>
      </a:dk1>
      <a:lt1>
        <a:srgbClr val="1D3B6D"/>
      </a:lt1>
      <a:dk2>
        <a:srgbClr val="FFFFFF"/>
      </a:dk2>
      <a:lt2>
        <a:srgbClr val="1D3B6D"/>
      </a:lt2>
      <a:accent1>
        <a:srgbClr val="406CB3"/>
      </a:accent1>
      <a:accent2>
        <a:srgbClr val="0190BA"/>
      </a:accent2>
      <a:accent3>
        <a:srgbClr val="52B3E6"/>
      </a:accent3>
      <a:accent4>
        <a:srgbClr val="5CC5E5"/>
      </a:accent4>
      <a:accent5>
        <a:srgbClr val="4472C4"/>
      </a:accent5>
      <a:accent6>
        <a:srgbClr val="C9C6DC"/>
      </a:accent6>
      <a:hlink>
        <a:srgbClr val="0190BA"/>
      </a:hlink>
      <a:folHlink>
        <a:srgbClr val="C9C6DC"/>
      </a:folHlink>
    </a:clrScheme>
    <a:fontScheme name="PSU Stidi">
      <a:majorFont>
        <a:latin typeface="PSU Stidti"/>
        <a:ea typeface=""/>
        <a:cs typeface="PSU Stidti"/>
      </a:majorFont>
      <a:minorFont>
        <a:latin typeface="PSU Stidti"/>
        <a:ea typeface=""/>
        <a:cs typeface="PSU Stidt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0</Words>
  <Application>Microsoft Office PowerPoint</Application>
  <PresentationFormat>Widescreen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Calibri</vt:lpstr>
      <vt:lpstr>Arial</vt:lpstr>
      <vt:lpstr>PSU Stidti</vt:lpstr>
      <vt:lpstr>PSU Stidti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Kattika Tanyong</dc:creator>
  <cp:lastModifiedBy>Saisoi Snidvongs Na Ayudhya</cp:lastModifiedBy>
  <cp:revision>20</cp:revision>
  <dcterms:created xsi:type="dcterms:W3CDTF">2018-04-27T11:52:02Z</dcterms:created>
  <dcterms:modified xsi:type="dcterms:W3CDTF">2018-05-10T11:32:11Z</dcterms:modified>
</cp:coreProperties>
</file>